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7" r:id="rId5"/>
    <p:sldId id="261" r:id="rId6"/>
    <p:sldId id="272" r:id="rId7"/>
    <p:sldId id="273" r:id="rId8"/>
    <p:sldId id="274" r:id="rId9"/>
    <p:sldId id="270" r:id="rId10"/>
    <p:sldId id="275" r:id="rId11"/>
    <p:sldId id="271" r:id="rId12"/>
    <p:sldId id="276" r:id="rId13"/>
    <p:sldId id="269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5009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74518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67814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845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54925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7784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5127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3452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428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42971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73430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9572-8EA9-4FC0-9444-6E842B162D46}" type="datetimeFigureOut">
              <a:rPr lang="lt-LT" smtClean="0"/>
              <a:pPr/>
              <a:t>2014.05.13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DC23-748F-4640-BFBD-AAF328EF40F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0917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8/80/Asia_(orthographic_projection)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aizdas:Asia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849" y="404664"/>
            <a:ext cx="6048672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6600" dirty="0" smtClean="0"/>
              <a:t>Azija</a:t>
            </a:r>
            <a:endParaRPr lang="lt-LT" sz="6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635896" y="6021288"/>
            <a:ext cx="5508104" cy="576064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Darbą kūrė Tadas Petrauskas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21516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657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971600" y="612845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000" b="1" dirty="0"/>
              <a:t>Turtingiausia </a:t>
            </a:r>
            <a:r>
              <a:rPr lang="lt-LT" sz="4000" b="1" dirty="0" smtClean="0"/>
              <a:t>valstybė</a:t>
            </a:r>
          </a:p>
          <a:p>
            <a:pPr algn="ctr"/>
            <a:endParaRPr lang="lt-LT" sz="4000" dirty="0"/>
          </a:p>
          <a:p>
            <a:pPr algn="just"/>
            <a:r>
              <a:rPr lang="en-US" sz="2800" dirty="0" smtClean="0"/>
              <a:t>      </a:t>
            </a:r>
            <a:r>
              <a:rPr lang="lt-LT" sz="2800" dirty="0" smtClean="0"/>
              <a:t>Pagal </a:t>
            </a:r>
            <a:r>
              <a:rPr lang="lt-LT" sz="2800" dirty="0"/>
              <a:t>žymaus žurnalo </a:t>
            </a:r>
            <a:r>
              <a:rPr lang="lt-LT" sz="2800" i="1" dirty="0"/>
              <a:t>Forbes </a:t>
            </a:r>
            <a:r>
              <a:rPr lang="lt-LT" sz="2800" dirty="0"/>
              <a:t>reitingus, turtingiausia 2013-ųjų valstybe išrinkta Kataras. Ši šalis yra pietvakarinėje Azijos dalyje ir kraunasi pasakiškus turtus iš naftos ir dujų. </a:t>
            </a:r>
            <a:r>
              <a:rPr lang="lt-LT" sz="2800" dirty="0" smtClean="0"/>
              <a:t>Per </a:t>
            </a:r>
            <a:r>
              <a:rPr lang="lt-LT" sz="2800" dirty="0"/>
              <a:t>metus vienam žmogui čia tenka 88 222 JAV doleriai. Gražiame ir </a:t>
            </a:r>
            <a:r>
              <a:rPr lang="lt-LT" sz="2800" dirty="0" smtClean="0"/>
              <a:t>prabangiame </a:t>
            </a:r>
            <a:r>
              <a:rPr lang="lt-LT" sz="2800" dirty="0"/>
              <a:t>Katare beveik nežinomas žodis „bedarbystė“.</a:t>
            </a:r>
          </a:p>
          <a:p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9400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203441" cy="44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451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79712" y="2564904"/>
            <a:ext cx="8640960" cy="2016224"/>
          </a:xfrm>
          <a:effectLst>
            <a:glow rad="101600">
              <a:srgbClr val="00B050">
                <a:alpha val="60000"/>
              </a:srgbClr>
            </a:glow>
            <a:innerShdw blurRad="63500" dist="50800" dir="54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  <a:softEdge rad="317500"/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sz="4800" dirty="0" smtClean="0"/>
              <a:t>Ačiū už dėmesį 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xmlns="" val="17933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     </a:t>
            </a:r>
            <a:r>
              <a:rPr lang="lt-LT" dirty="0" smtClean="0"/>
              <a:t>Azija </a:t>
            </a:r>
            <a:r>
              <a:rPr lang="lt-LT" dirty="0" smtClean="0"/>
              <a:t>- didžiausia pasaulio dalis (sausumos plotas </a:t>
            </a:r>
            <a:r>
              <a:rPr lang="lt-LT" dirty="0"/>
              <a:t>44,3 </a:t>
            </a:r>
            <a:r>
              <a:rPr lang="lt-LT" dirty="0" smtClean="0"/>
              <a:t>mln km²). Azijos </a:t>
            </a:r>
            <a:r>
              <a:rPr lang="lt-LT" dirty="0"/>
              <a:t>žemynas yra didžiausias ir daugiausiai gyventojų turintis pasaulio žemynas, kuriame gyvena daugiau kaip 4 milijardai žmonių. Su maždaug 4,3 milijardo žmonių, sudaro apie </a:t>
            </a:r>
            <a:r>
              <a:rPr lang="lt-LT" dirty="0" smtClean="0"/>
              <a:t>60 % </a:t>
            </a:r>
            <a:r>
              <a:rPr lang="lt-LT" dirty="0"/>
              <a:t>esamo pasaulio žmonių</a:t>
            </a:r>
            <a:r>
              <a:rPr lang="lt-LT" dirty="0" smtClean="0"/>
              <a:t>.</a:t>
            </a:r>
            <a:r>
              <a:rPr lang="lt-LT" dirty="0"/>
              <a:t> </a:t>
            </a:r>
            <a:r>
              <a:rPr lang="lt-LT" dirty="0" smtClean="0"/>
              <a:t>Azija su </a:t>
            </a:r>
            <a:r>
              <a:rPr lang="lt-LT" dirty="0"/>
              <a:t>Europa sudaro Eurazijos žemyną.</a:t>
            </a:r>
          </a:p>
        </p:txBody>
      </p:sp>
    </p:spTree>
    <p:extLst>
      <p:ext uri="{BB962C8B-B14F-4D97-AF65-F5344CB8AC3E}">
        <p14:creationId xmlns:p14="http://schemas.microsoft.com/office/powerpoint/2010/main" xmlns="" val="2232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b="1" dirty="0" smtClean="0"/>
              <a:t>Didžiausios Azijos valstybės pagal plotą</a:t>
            </a:r>
            <a:endParaRPr lang="lt-LT" sz="4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lt-LT" sz="11200" dirty="0" smtClean="0"/>
              <a:t>Nr. Valstybė 				Plotas, km²</a:t>
            </a:r>
          </a:p>
          <a:p>
            <a:pPr marL="0" indent="0">
              <a:buNone/>
            </a:pPr>
            <a:r>
              <a:rPr lang="lt-LT" sz="11200" dirty="0" smtClean="0"/>
              <a:t>1. Rusija          			17 075 200</a:t>
            </a:r>
          </a:p>
          <a:p>
            <a:pPr marL="0" indent="0">
              <a:buNone/>
            </a:pPr>
            <a:r>
              <a:rPr lang="lt-LT" sz="11200" dirty="0" smtClean="0"/>
              <a:t>2. Kinija 			</a:t>
            </a:r>
            <a:r>
              <a:rPr lang="lt-LT" sz="11200" dirty="0"/>
              <a:t>	</a:t>
            </a:r>
            <a:r>
              <a:rPr lang="lt-LT" sz="11200" dirty="0" smtClean="0"/>
              <a:t>9 596 960</a:t>
            </a:r>
          </a:p>
          <a:p>
            <a:pPr marL="0" indent="0">
              <a:buNone/>
            </a:pPr>
            <a:r>
              <a:rPr lang="lt-LT" sz="11200" dirty="0" smtClean="0"/>
              <a:t>3. Indija 			</a:t>
            </a:r>
            <a:r>
              <a:rPr lang="lt-LT" sz="11200" dirty="0"/>
              <a:t>	</a:t>
            </a:r>
            <a:r>
              <a:rPr lang="lt-LT" sz="11200" dirty="0" smtClean="0"/>
              <a:t>3 287 590</a:t>
            </a:r>
          </a:p>
          <a:p>
            <a:pPr marL="0" indent="0">
              <a:buNone/>
            </a:pPr>
            <a:r>
              <a:rPr lang="lt-LT" sz="11200" dirty="0" smtClean="0"/>
              <a:t>4. Kazachstanas 	</a:t>
            </a:r>
            <a:r>
              <a:rPr lang="lt-LT" sz="11200" dirty="0"/>
              <a:t>	</a:t>
            </a:r>
            <a:r>
              <a:rPr lang="lt-LT" sz="11200" dirty="0" smtClean="0"/>
              <a:t>	2 717 300</a:t>
            </a:r>
          </a:p>
          <a:p>
            <a:pPr marL="0" indent="0">
              <a:buNone/>
            </a:pPr>
            <a:r>
              <a:rPr lang="lt-LT" sz="11200" dirty="0" smtClean="0"/>
              <a:t>5. Saudo Arabija 			2 149 690</a:t>
            </a:r>
          </a:p>
          <a:p>
            <a:pPr marL="0" indent="0">
              <a:buNone/>
            </a:pPr>
            <a:r>
              <a:rPr lang="lt-LT" sz="11200" dirty="0" smtClean="0"/>
              <a:t>6. Indonezija 	</a:t>
            </a:r>
            <a:r>
              <a:rPr lang="lt-LT" sz="11200" dirty="0"/>
              <a:t>	</a:t>
            </a:r>
            <a:r>
              <a:rPr lang="lt-LT" sz="11200" dirty="0" smtClean="0"/>
              <a:t>	1 919 440</a:t>
            </a:r>
          </a:p>
          <a:p>
            <a:pPr marL="0" indent="0">
              <a:buNone/>
            </a:pPr>
            <a:r>
              <a:rPr lang="lt-LT" sz="11200" dirty="0" smtClean="0"/>
              <a:t>7. Iranas 				1 648 000</a:t>
            </a:r>
          </a:p>
          <a:p>
            <a:pPr marL="0" indent="0">
              <a:buNone/>
            </a:pPr>
            <a:r>
              <a:rPr lang="lt-LT" sz="11200" dirty="0" smtClean="0"/>
              <a:t>8. Mongolija </a:t>
            </a:r>
            <a:r>
              <a:rPr lang="lt-LT" sz="11200" dirty="0"/>
              <a:t>	</a:t>
            </a:r>
            <a:r>
              <a:rPr lang="lt-LT" sz="11200" dirty="0" smtClean="0"/>
              <a:t>		1 565 000</a:t>
            </a:r>
          </a:p>
          <a:p>
            <a:pPr marL="0" indent="0">
              <a:buNone/>
            </a:pPr>
            <a:r>
              <a:rPr lang="lt-LT" sz="11200" dirty="0" smtClean="0"/>
              <a:t>9. Pakistanas 	   		803 940</a:t>
            </a:r>
          </a:p>
          <a:p>
            <a:pPr marL="0" indent="0">
              <a:buNone/>
            </a:pPr>
            <a:r>
              <a:rPr lang="lt-LT" sz="11200" dirty="0" smtClean="0"/>
              <a:t>10. Turkija 	   			780 580</a:t>
            </a:r>
            <a:endParaRPr lang="lt-LT" sz="4900" dirty="0" smtClean="0"/>
          </a:p>
        </p:txBody>
      </p:sp>
    </p:spTree>
    <p:extLst>
      <p:ext uri="{BB962C8B-B14F-4D97-AF65-F5344CB8AC3E}">
        <p14:creationId xmlns:p14="http://schemas.microsoft.com/office/powerpoint/2010/main" xmlns="" val="27009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b="1" dirty="0"/>
              <a:t>Didžiausios Azijos valstybės pagal gyventojų skaičių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80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lt-LT" sz="10400" dirty="0" smtClean="0"/>
              <a:t>Nr. Valstybė</a:t>
            </a:r>
            <a:r>
              <a:rPr lang="lt-LT" sz="10400" dirty="0"/>
              <a:t>	</a:t>
            </a:r>
            <a:r>
              <a:rPr lang="lt-LT" sz="10400" dirty="0" smtClean="0"/>
              <a:t>		Gyventojų  </a:t>
            </a:r>
            <a:r>
              <a:rPr lang="lt-LT" sz="10400" dirty="0"/>
              <a:t>skaičius </a:t>
            </a:r>
          </a:p>
          <a:p>
            <a:pPr marL="0" indent="0">
              <a:buNone/>
            </a:pPr>
            <a:r>
              <a:rPr lang="lt-LT" sz="10400" dirty="0" smtClean="0"/>
              <a:t>1.   Kinija			1 </a:t>
            </a:r>
            <a:r>
              <a:rPr lang="lt-LT" sz="10400" dirty="0"/>
              <a:t>284 303 705</a:t>
            </a:r>
          </a:p>
          <a:p>
            <a:pPr marL="0" indent="0">
              <a:buNone/>
            </a:pPr>
            <a:r>
              <a:rPr lang="lt-LT" sz="10400" dirty="0"/>
              <a:t>2</a:t>
            </a:r>
            <a:r>
              <a:rPr lang="lt-LT" sz="10400" dirty="0" smtClean="0"/>
              <a:t>.   Indija</a:t>
            </a:r>
            <a:r>
              <a:rPr lang="lt-LT" sz="10400" dirty="0"/>
              <a:t>	</a:t>
            </a:r>
            <a:r>
              <a:rPr lang="lt-LT" sz="10400" dirty="0" smtClean="0"/>
              <a:t>		1 </a:t>
            </a:r>
            <a:r>
              <a:rPr lang="lt-LT" sz="10400" dirty="0"/>
              <a:t>045 845 </a:t>
            </a:r>
            <a:r>
              <a:rPr lang="lt-LT" sz="10400" dirty="0" smtClean="0"/>
              <a:t>226</a:t>
            </a:r>
            <a:endParaRPr lang="lt-LT" sz="10400" dirty="0"/>
          </a:p>
          <a:p>
            <a:pPr marL="0" indent="0">
              <a:buNone/>
            </a:pPr>
            <a:r>
              <a:rPr lang="lt-LT" sz="10400" dirty="0" smtClean="0"/>
              <a:t>3.   Indonezija</a:t>
            </a:r>
            <a:r>
              <a:rPr lang="lt-LT" sz="10400" dirty="0"/>
              <a:t>	</a:t>
            </a:r>
            <a:r>
              <a:rPr lang="lt-LT" sz="10400" dirty="0" smtClean="0"/>
              <a:t>	231 </a:t>
            </a:r>
            <a:r>
              <a:rPr lang="lt-LT" sz="10400" dirty="0"/>
              <a:t>328 </a:t>
            </a:r>
            <a:r>
              <a:rPr lang="lt-LT" sz="10400" dirty="0" smtClean="0"/>
              <a:t>092</a:t>
            </a:r>
          </a:p>
          <a:p>
            <a:pPr marL="0" indent="0">
              <a:buNone/>
            </a:pPr>
            <a:r>
              <a:rPr lang="lt-LT" sz="10400" dirty="0" smtClean="0"/>
              <a:t>4.</a:t>
            </a:r>
            <a:r>
              <a:rPr lang="lt-LT" sz="10400" dirty="0"/>
              <a:t> </a:t>
            </a:r>
            <a:r>
              <a:rPr lang="lt-LT" sz="10400" dirty="0" smtClean="0"/>
              <a:t>  Pakistanas</a:t>
            </a:r>
            <a:r>
              <a:rPr lang="lt-LT" sz="10400" dirty="0"/>
              <a:t>	</a:t>
            </a:r>
            <a:r>
              <a:rPr lang="lt-LT" sz="10400" dirty="0" smtClean="0"/>
              <a:t>	147 </a:t>
            </a:r>
            <a:r>
              <a:rPr lang="lt-LT" sz="10400" dirty="0"/>
              <a:t>663 </a:t>
            </a:r>
            <a:r>
              <a:rPr lang="lt-LT" sz="10400" dirty="0" smtClean="0"/>
              <a:t>429</a:t>
            </a:r>
          </a:p>
          <a:p>
            <a:pPr marL="0" indent="0">
              <a:buNone/>
            </a:pPr>
            <a:r>
              <a:rPr lang="lt-LT" sz="10400" dirty="0" smtClean="0"/>
              <a:t>5.</a:t>
            </a:r>
            <a:r>
              <a:rPr lang="lt-LT" sz="10400" dirty="0"/>
              <a:t> </a:t>
            </a:r>
            <a:r>
              <a:rPr lang="lt-LT" sz="10400" dirty="0" smtClean="0"/>
              <a:t>  Rusija			144 978 573 </a:t>
            </a:r>
          </a:p>
          <a:p>
            <a:pPr marL="0" indent="0">
              <a:buNone/>
            </a:pPr>
            <a:r>
              <a:rPr lang="lt-LT" sz="10400" dirty="0" smtClean="0"/>
              <a:t>6.   Bangladešas</a:t>
            </a:r>
            <a:r>
              <a:rPr lang="lt-LT" sz="10400" dirty="0"/>
              <a:t>	</a:t>
            </a:r>
            <a:r>
              <a:rPr lang="lt-LT" sz="10400" dirty="0" smtClean="0"/>
              <a:t>	133 </a:t>
            </a:r>
            <a:r>
              <a:rPr lang="lt-LT" sz="10400" dirty="0"/>
              <a:t>376 </a:t>
            </a:r>
            <a:r>
              <a:rPr lang="lt-LT" sz="10400" dirty="0" smtClean="0"/>
              <a:t>684</a:t>
            </a:r>
            <a:endParaRPr lang="lt-LT" sz="10400" dirty="0"/>
          </a:p>
          <a:p>
            <a:pPr marL="0" indent="0">
              <a:buNone/>
            </a:pPr>
            <a:r>
              <a:rPr lang="lt-LT" sz="10400" dirty="0" smtClean="0"/>
              <a:t>7.</a:t>
            </a:r>
            <a:r>
              <a:rPr lang="lt-LT" sz="10400" dirty="0"/>
              <a:t> </a:t>
            </a:r>
            <a:r>
              <a:rPr lang="lt-LT" sz="10400" dirty="0" smtClean="0"/>
              <a:t>  Japonija</a:t>
            </a:r>
            <a:r>
              <a:rPr lang="lt-LT" sz="10400" dirty="0"/>
              <a:t>	</a:t>
            </a:r>
            <a:r>
              <a:rPr lang="lt-LT" sz="10400" dirty="0" smtClean="0"/>
              <a:t>		126 </a:t>
            </a:r>
            <a:r>
              <a:rPr lang="lt-LT" sz="10400" dirty="0"/>
              <a:t>974 </a:t>
            </a:r>
            <a:r>
              <a:rPr lang="lt-LT" sz="10400" dirty="0" smtClean="0"/>
              <a:t>628</a:t>
            </a:r>
            <a:endParaRPr lang="lt-LT" sz="10400" dirty="0"/>
          </a:p>
          <a:p>
            <a:pPr marL="0" indent="0">
              <a:buNone/>
            </a:pPr>
            <a:r>
              <a:rPr lang="lt-LT" sz="10400" dirty="0" smtClean="0"/>
              <a:t>8.   Filipinai</a:t>
            </a:r>
            <a:r>
              <a:rPr lang="lt-LT" sz="10400" dirty="0"/>
              <a:t>	</a:t>
            </a:r>
            <a:r>
              <a:rPr lang="lt-LT" sz="10400" dirty="0" smtClean="0"/>
              <a:t>		84 </a:t>
            </a:r>
            <a:r>
              <a:rPr lang="lt-LT" sz="10400" dirty="0"/>
              <a:t>525 </a:t>
            </a:r>
            <a:r>
              <a:rPr lang="lt-LT" sz="10400" dirty="0" smtClean="0"/>
              <a:t>639</a:t>
            </a:r>
            <a:endParaRPr lang="lt-LT" sz="10400" dirty="0"/>
          </a:p>
          <a:p>
            <a:pPr marL="0" indent="0">
              <a:buNone/>
            </a:pPr>
            <a:r>
              <a:rPr lang="lt-LT" sz="10400" dirty="0"/>
              <a:t>9</a:t>
            </a:r>
            <a:r>
              <a:rPr lang="lt-LT" sz="10400" dirty="0" smtClean="0"/>
              <a:t>.   Vietnamas		81 </a:t>
            </a:r>
            <a:r>
              <a:rPr lang="lt-LT" sz="10400" dirty="0"/>
              <a:t>098 </a:t>
            </a:r>
            <a:r>
              <a:rPr lang="lt-LT" sz="10400" dirty="0" smtClean="0"/>
              <a:t>416</a:t>
            </a:r>
            <a:endParaRPr lang="lt-LT" sz="10400" dirty="0"/>
          </a:p>
          <a:p>
            <a:pPr marL="0" indent="0">
              <a:buNone/>
            </a:pPr>
            <a:r>
              <a:rPr lang="lt-LT" sz="10400" dirty="0"/>
              <a:t>10</a:t>
            </a:r>
            <a:r>
              <a:rPr lang="lt-LT" sz="10400" dirty="0" smtClean="0"/>
              <a:t>. Turkija</a:t>
            </a:r>
            <a:r>
              <a:rPr lang="lt-LT" sz="10400" dirty="0"/>
              <a:t>	</a:t>
            </a:r>
            <a:r>
              <a:rPr lang="lt-LT" sz="10400" dirty="0" smtClean="0"/>
              <a:t>		67 </a:t>
            </a:r>
            <a:r>
              <a:rPr lang="lt-LT" sz="10400" dirty="0"/>
              <a:t>308 928</a:t>
            </a:r>
          </a:p>
          <a:p>
            <a:endParaRPr lang="lt-LT" sz="9600" dirty="0"/>
          </a:p>
          <a:p>
            <a:endParaRPr lang="lt-LT" sz="9600" dirty="0"/>
          </a:p>
          <a:p>
            <a:pPr marL="0" indent="0">
              <a:buNone/>
            </a:pPr>
            <a:r>
              <a:rPr lang="lt-LT" sz="9600" dirty="0" smtClean="0"/>
              <a:t> </a:t>
            </a:r>
            <a:endParaRPr lang="lt-LT" sz="9600" dirty="0"/>
          </a:p>
          <a:p>
            <a:endParaRPr lang="lt-LT" sz="9600" dirty="0"/>
          </a:p>
        </p:txBody>
      </p:sp>
    </p:spTree>
    <p:extLst>
      <p:ext uri="{BB962C8B-B14F-4D97-AF65-F5344CB8AC3E}">
        <p14:creationId xmlns:p14="http://schemas.microsoft.com/office/powerpoint/2010/main" xmlns="" val="15975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dirty="0"/>
              <a:t>Reljefas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lt-LT" dirty="0" smtClean="0"/>
              <a:t>Azijoje </a:t>
            </a:r>
            <a:r>
              <a:rPr lang="lt-LT" dirty="0" smtClean="0"/>
              <a:t>yra </a:t>
            </a:r>
            <a:r>
              <a:rPr lang="lt-LT" dirty="0"/>
              <a:t>aukščiausia pasaulio viršūnė Džomolungma (8848 m, Himalajuose), giliausios įdubos, užlietos </a:t>
            </a:r>
            <a:r>
              <a:rPr lang="lt-LT" dirty="0" smtClean="0"/>
              <a:t>vandeniu </a:t>
            </a:r>
            <a:r>
              <a:rPr lang="lt-LT" dirty="0"/>
              <a:t>– Baikalo ežeras (gylis 1620 m), Negyvoji jūra </a:t>
            </a:r>
            <a:r>
              <a:rPr lang="lt-LT" dirty="0" smtClean="0"/>
              <a:t>(– 395 m</a:t>
            </a:r>
            <a:r>
              <a:rPr lang="lt-LT" dirty="0"/>
              <a:t>), ir sausa </a:t>
            </a:r>
            <a:r>
              <a:rPr lang="lt-LT" dirty="0" smtClean="0"/>
              <a:t>Turfano </a:t>
            </a:r>
            <a:r>
              <a:rPr lang="lt-LT" dirty="0"/>
              <a:t>įduba </a:t>
            </a:r>
            <a:r>
              <a:rPr lang="lt-LT" dirty="0" smtClean="0"/>
              <a:t>(– 154 </a:t>
            </a:r>
            <a:r>
              <a:rPr lang="lt-LT" dirty="0"/>
              <a:t>m).</a:t>
            </a:r>
          </a:p>
        </p:txBody>
      </p:sp>
    </p:spTree>
    <p:extLst>
      <p:ext uri="{BB962C8B-B14F-4D97-AF65-F5344CB8AC3E}">
        <p14:creationId xmlns:p14="http://schemas.microsoft.com/office/powerpoint/2010/main" xmlns="" val="379209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1" y="357166"/>
            <a:ext cx="9124899" cy="60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090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719" y="1142984"/>
            <a:ext cx="9204720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139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1" y="214290"/>
            <a:ext cx="9132959" cy="62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579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827584" y="612845"/>
            <a:ext cx="741682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000" b="1" dirty="0" smtClean="0"/>
              <a:t>Japonija - ilgiausiai </a:t>
            </a:r>
            <a:r>
              <a:rPr lang="lt-LT" sz="4000" b="1" dirty="0"/>
              <a:t>gyvenančių žmonių </a:t>
            </a:r>
            <a:r>
              <a:rPr lang="lt-LT" sz="4000" b="1" dirty="0" smtClean="0"/>
              <a:t>valstybė</a:t>
            </a:r>
          </a:p>
          <a:p>
            <a:pPr algn="ctr"/>
            <a:endParaRPr lang="lt-LT" sz="4000" dirty="0"/>
          </a:p>
          <a:p>
            <a:pPr algn="just"/>
            <a:r>
              <a:rPr lang="en-US" sz="2800" dirty="0" smtClean="0"/>
              <a:t>     </a:t>
            </a:r>
            <a:r>
              <a:rPr lang="lt-LT" sz="2800" dirty="0" smtClean="0"/>
              <a:t>Japonijoje </a:t>
            </a:r>
            <a:r>
              <a:rPr lang="lt-LT" sz="2800" dirty="0"/>
              <a:t>žmonės gyvena ilgiau nei kitų valstybių piliečiai. </a:t>
            </a:r>
            <a:r>
              <a:rPr lang="lt-LT" sz="2800" dirty="0" smtClean="0"/>
              <a:t>2013-aisiais </a:t>
            </a:r>
            <a:r>
              <a:rPr lang="lt-LT" sz="2800" dirty="0"/>
              <a:t>Japonijoje buvo 44 449 žmonės, peržengę šimto metų slenkstį. </a:t>
            </a:r>
            <a:r>
              <a:rPr lang="lt-LT" sz="2800" dirty="0" smtClean="0"/>
              <a:t>Tarp </a:t>
            </a:r>
            <a:r>
              <a:rPr lang="lt-LT" sz="2800" dirty="0"/>
              <a:t>ilgaamžių dominuoja moteriškosios lyties atstovės</a:t>
            </a:r>
            <a:r>
              <a:rPr lang="lt-LT" sz="2800" dirty="0" smtClean="0"/>
              <a:t>. Neaišku</a:t>
            </a:r>
            <a:r>
              <a:rPr lang="lt-LT" sz="2800" dirty="0"/>
              <a:t>, ar japonų ilgaamžystei įtakos turi jų itin valgomos jūrų gėrybės, ar ypatingas šios šalies žmonių charakteris, ar itin pažengęs medicinos </a:t>
            </a:r>
            <a:r>
              <a:rPr lang="lt-LT" sz="2800" dirty="0" smtClean="0"/>
              <a:t>mokslas</a:t>
            </a:r>
            <a:r>
              <a:rPr lang="lt-LT" sz="2800" dirty="0"/>
              <a:t>.</a:t>
            </a:r>
          </a:p>
          <a:p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22214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231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tema</vt:lpstr>
      <vt:lpstr>Azija</vt:lpstr>
      <vt:lpstr>Slide 2</vt:lpstr>
      <vt:lpstr>Didžiausios Azijos valstybės pagal plotą</vt:lpstr>
      <vt:lpstr>Didžiausios Azijos valstybės pagal gyventojų skaičių</vt:lpstr>
      <vt:lpstr>Reljefas</vt:lpstr>
      <vt:lpstr>Slide 6</vt:lpstr>
      <vt:lpstr>Slide 7</vt:lpstr>
      <vt:lpstr>Slide 8</vt:lpstr>
      <vt:lpstr>Slide 9</vt:lpstr>
      <vt:lpstr>Slide 10</vt:lpstr>
      <vt:lpstr>Slide 11</vt:lpstr>
      <vt:lpstr>Slide 12</vt:lpstr>
      <vt:lpstr>Ačiū už dėmesį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Azija</dc:title>
  <dc:creator>Milda Petrauskienė</dc:creator>
  <cp:lastModifiedBy>201</cp:lastModifiedBy>
  <cp:revision>21</cp:revision>
  <dcterms:created xsi:type="dcterms:W3CDTF">2014-05-05T16:39:04Z</dcterms:created>
  <dcterms:modified xsi:type="dcterms:W3CDTF">2014-05-13T09:22:34Z</dcterms:modified>
</cp:coreProperties>
</file>